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48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7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36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441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13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191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334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29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91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667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0CE57880-E1D0-491F-89BC-8E18CFD30F88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68C04E2B-361A-4205-9DD5-0DDC6855B2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72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5972"/>
            <a:ext cx="12192000" cy="1403693"/>
          </a:xfrm>
        </p:spPr>
        <p:txBody>
          <a:bodyPr/>
          <a:lstStyle/>
          <a:p>
            <a:pPr algn="ctr"/>
            <a:r>
              <a:rPr lang="ru-RU" sz="6600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бокалов и их назначение</a:t>
            </a:r>
            <a:endParaRPr lang="ru-RU" sz="6600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84" name="Picture 4" descr="https://bokal.ru/images/thumbnails/915/800/detailed/6/4670181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704" y="1654142"/>
            <a:ext cx="5951913" cy="5203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439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www.kitchenonline.ru/sites/default/files/imagecache/photo-big/special/users/474/photo/2019/86/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462" y="1181177"/>
            <a:ext cx="6326294" cy="5535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8515" y="499533"/>
            <a:ext cx="5968539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коньяка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258" y="2625929"/>
            <a:ext cx="65670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бокала составляет 200-300 мл, но заполняется всего лишь на 1/3.</a:t>
            </a:r>
          </a:p>
          <a:p>
            <a:pPr algn="ctr"/>
            <a:endParaRPr lang="ru-RU" sz="2800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 таких бокалах подают как коньяк, так и бренди.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Ножка у бокала короткая и толстая, сама ёмкость достаточно широкая, похожа на бокал для красного вина. 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178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www.kitchenonline.ru/sites/default/files/imagecache/photo-big/special/users/474/photo/2019/86/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6088"/>
            <a:ext cx="6118167" cy="6118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1011" y="449657"/>
            <a:ext cx="6666808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арманьяка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8167" y="2490693"/>
            <a:ext cx="437249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Типичный объем бокала от 150 до 250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Наполняются такие бокалы только </a:t>
            </a:r>
            <a:r>
              <a:rPr lang="ru-RU" sz="2800" b="0" i="0" dirty="0" err="1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арманьяком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для подачи других напитков непригодны.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67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www.kitchenonline.ru/sites/default/files/imagecache/photo-big/special/users/474/photo/2019/86/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477" y="499533"/>
            <a:ext cx="6191250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5" y="499533"/>
            <a:ext cx="5527444" cy="1658198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Мадерная</a:t>
            </a:r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рюмка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3353" y="2717953"/>
            <a:ext cx="47451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Небольшой бокал на толстой ножке объёмом 75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нём подают креплёные вина, которые пьют большими глотками.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29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www.kitchenonline.ru/sites/default/files/imagecache/photo-big/special/users/474/photo/2019/86/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78429" y="985249"/>
            <a:ext cx="10003386" cy="562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5040" y="353482"/>
            <a:ext cx="5395341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Рюмка для водки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33102" y="2524081"/>
            <a:ext cx="479921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Маленькая ёмкость на короткой толстой ножке объёмом 40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охлаждается перед подачей.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228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3884" y="567022"/>
            <a:ext cx="2917249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Стопка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88743" y="2493818"/>
            <a:ext cx="414753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составляет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 40 до 60 мл.</a:t>
            </a:r>
          </a:p>
          <a:p>
            <a:pPr algn="ctr"/>
            <a:endParaRPr lang="ru-RU" sz="2800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Небольшая ёмкость с толстым дном применяется для подачи водки или </a:t>
            </a:r>
            <a:r>
              <a:rPr lang="ru-RU" sz="2800" b="0" i="0" dirty="0" err="1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шотов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4" name="Picture 2" descr="https://www.kitchenonline.ru/sites/default/files/imagecache/photo-big/special/users/474/photo/2019/86/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789" y="1396121"/>
            <a:ext cx="4842567" cy="484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10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www.kitchenonline.ru/sites/default/files/imagecache/photo-big/special/users/474/photo/2019/86/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5" y="532014"/>
            <a:ext cx="6137301" cy="613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0636" y="732290"/>
            <a:ext cx="5095701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Коллинз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36030" y="2695832"/>
            <a:ext cx="60849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Прямой стакан с толстым дном, объём составляет 300-350 мл. 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таком стакане подают слабоалкогольные коктейли со льдом.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Пригоден для подачи соков и воды.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970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37878" y="649162"/>
            <a:ext cx="2834121" cy="1658198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Хайбол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1340" y="2975956"/>
            <a:ext cx="56271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не более 270 мл.</a:t>
            </a:r>
          </a:p>
          <a:p>
            <a:pPr algn="ctr"/>
            <a:endParaRPr lang="ru-RU" sz="2800" dirty="0" smtClean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Стакан, расширяющийся к горлышку, применяется для подачи соков, компотов, крюшонов, газированных напитков. 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2" name="Picture 2" descr="https://www.kitchenonline.ru/sites/default/files/imagecache/photo-big/special/users/474/photo/2019/86/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610" y="190500"/>
            <a:ext cx="5266113" cy="6143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985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5412" y="499533"/>
            <a:ext cx="5544588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олд-фешн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73189" y="2778959"/>
            <a:ext cx="57690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составляет не более 180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Невысокий стакан с толстым дном, в нём подают крепкие алкогольные напитки (например, виски или ром) со льдом, наполняется на 1/3.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6" name="Picture 2" descr="https://www.kitchenonline.ru/sites/default/files/imagecache/photo-big/special/users/474/photo/2019/86/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43" y="1571105"/>
            <a:ext cx="4738255" cy="4738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354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www.kitchenonline.ru/sites/default/files/imagecache/photo-big/special/users/474/photo/2019/86/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914" y="980709"/>
            <a:ext cx="7683336" cy="5378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0254" y="353481"/>
            <a:ext cx="5327940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латте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632" y="2011679"/>
            <a:ext cx="6783185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бъём 150-300 мл.</a:t>
            </a:r>
          </a:p>
          <a:p>
            <a:pPr algn="ctr"/>
            <a:endParaRPr lang="ru-RU" sz="2800" b="0" i="0" dirty="0" smtClean="0"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предназначен для подачи горячего кофейного напитка, изготавливается из жаропрочного стекла, поэтому в него можно наливать горячий кофе.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ёмкость даёт возможность делать кофейный напиток слоями.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Дно стакана тонкое, а стенки расширяются к горлышку.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4885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0175" y="970158"/>
            <a:ext cx="4463934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фраппе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4" name="Picture 2" descr="https://www.kitchenonline.ru/sites/default/files/imagecache/photo-big/special/users/474/photo/2019/86/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9289"/>
            <a:ext cx="5664142" cy="6398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664142" y="2906467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достаточно большой - 250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Отлично подходит для подачи молочных коктейлей.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88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9008" y="505321"/>
            <a:ext cx="4954125" cy="165819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воды</a:t>
            </a:r>
            <a:endParaRPr lang="ru-RU" b="1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www.kitchenonline.ru/sites/default/files/imagecache/photo-big/special/users/474/photo/2019/86/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71"/>
            <a:ext cx="5863100" cy="586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757948" y="1937319"/>
            <a:ext cx="59962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омещается до 850 мл жидкости.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правило, такой бокал заполняется лишь наполовину - этого достаточно для человека за трапезой.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Заполняют бокал чистой питьевой водой или минеральной.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Наливать сок или газированную воду в такой бокал нельзя - это грубейшее нарушение этикета.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880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844" y="923348"/>
            <a:ext cx="6375342" cy="165819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Пивной стакан</a:t>
            </a:r>
            <a:endParaRPr lang="ru-RU" sz="4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4" descr="https://www.kitchenonline.ru/sites/default/files/imagecache/photo-big/special/users/474/photo/2019/86/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285" y="649028"/>
            <a:ext cx="5851525" cy="585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47515" y="285586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Бокалы от 250 мл до 1 л. 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Стакан имеет прочное дно.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пивных стаканах подают пиво и коктейли на его основе.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929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835" y="382384"/>
            <a:ext cx="6508347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</a:t>
            </a:r>
            <a: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красного </a:t>
            </a:r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www.kitchenonline.ru/sites/default/files/imagecache/photo-big/special/users/474/photo/2019/86/4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714" y="631767"/>
            <a:ext cx="5673286" cy="5673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48256" y="2516240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200-300 мл. 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делают широким, чтобы напиток как можно больше контактировал с кислородом.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 улучшит вкус вина и позволит выветриться посторонним ароматам и запахам.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6794" y="215337"/>
            <a:ext cx="4879570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флюте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s://www.kitchenonline.ru/sites/default/files/imagecache/photo-big/special/users/474/photo/2019/86/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5636" y="420196"/>
            <a:ext cx="6163484" cy="616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372495" y="1801678"/>
            <a:ext cx="737942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err="1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Флюте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это ёмкость, сильно вытянутая вверх на небольшой ножке, объём около 150-200 мл.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бокале </a:t>
            </a:r>
            <a:r>
              <a:rPr lang="ru-RU" sz="2800" b="0" i="0" dirty="0" err="1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флюте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подают шампанское, зауженная форма улучшает пенящиеся свойства игристых вин.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Ёмкость не наполняется до самого верха, напиток наливают всего на 2/3 бокала.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Охлаждать требуется не только шампанское, но и сам бокал перед подачей.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10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224" y="499532"/>
            <a:ext cx="5460943" cy="187790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</a:t>
            </a:r>
            <a: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белого </a:t>
            </a:r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s://www.kitchenonline.ru/sites/default/files/imagecache/photo-big/special/users/474/photo/2019/86/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8167" y="765539"/>
            <a:ext cx="5602143" cy="5602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31272" y="2934085"/>
            <a:ext cx="422286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бъёму не более 150 мл. </a:t>
            </a:r>
          </a:p>
          <a:p>
            <a:pPr algn="ctr"/>
            <a:endParaRPr lang="ru-RU" sz="2800" b="0" i="0" dirty="0" smtClean="0"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белого вина характерен тонкий аромат, вытянутая форма бокала помогает его раскрыть.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57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s://www.kitchenonline.ru/sites/default/files/imagecache/photo-big/special/users/474/photo/2019/86/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757" y="654553"/>
            <a:ext cx="8809123" cy="585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2640" y="499533"/>
            <a:ext cx="4446791" cy="1658198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Фужер-блюдце</a:t>
            </a:r>
            <a:endParaRPr lang="ru-RU" sz="4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633" y="2562690"/>
            <a:ext cx="666680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Бокал на высокой ножке объёмом 200 мл.</a:t>
            </a:r>
          </a:p>
          <a:p>
            <a:pPr algn="ctr"/>
            <a:endParaRPr lang="ru-RU" sz="2800" b="0" i="0" dirty="0" smtClean="0"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фужер используется на различных мероприятиях для выстраивания пирамид из шампанского, а также для подачи коктейлей.</a:t>
            </a:r>
          </a:p>
        </p:txBody>
      </p:sp>
    </p:spTree>
    <p:extLst>
      <p:ext uri="{BB962C8B-B14F-4D97-AF65-F5344CB8AC3E}">
        <p14:creationId xmlns:p14="http://schemas.microsoft.com/office/powerpoint/2010/main" val="3642344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3405" y="320361"/>
            <a:ext cx="4480041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Коктейльная рюмка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https://www.kitchenonline.ru/sites/default/files/imagecache/photo-big/special/users/474/photo/2019/86/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6440" y="1496291"/>
            <a:ext cx="6511635" cy="4883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70023" y="2460826"/>
            <a:ext cx="598680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Рюмка выглядит как конусообразная ёмкость на длинной ножке, объём фиксированный - 150 мл.</a:t>
            </a:r>
          </a:p>
          <a:p>
            <a:pPr algn="ctr"/>
            <a:endParaRPr lang="ru-RU" sz="2800" b="0" i="0" dirty="0" smtClean="0"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для подачи мартини и различных коктейлей без добавления льда (например, коктейль Космополитен).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34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7332" y="577778"/>
            <a:ext cx="4463416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для Маргариты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www.kitchenonline.ru/sites/default/files/imagecache/photo-big/special/users/474/photo/2019/86/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587" y="905395"/>
            <a:ext cx="5761413" cy="5761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9506" y="2681677"/>
            <a:ext cx="709906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Ёмкость объёмом 250 мл. </a:t>
            </a:r>
          </a:p>
          <a:p>
            <a:pPr algn="ctr"/>
            <a:endParaRPr lang="ru-RU" sz="2800" i="0" dirty="0" smtClean="0">
              <a:solidFill>
                <a:srgbClr val="8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Нижняя часть округлая , которая расширяется и напоминает глубокое блюдце, ножка тонкая и длинная. </a:t>
            </a:r>
          </a:p>
          <a:p>
            <a:pPr algn="ctr"/>
            <a:r>
              <a:rPr lang="ru-RU" sz="280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Такой бокал предназначается только для одного коктейля - для Маргариты со льдом.</a:t>
            </a:r>
          </a:p>
        </p:txBody>
      </p:sp>
    </p:spTree>
    <p:extLst>
      <p:ext uri="{BB962C8B-B14F-4D97-AF65-F5344CB8AC3E}">
        <p14:creationId xmlns:p14="http://schemas.microsoft.com/office/powerpoint/2010/main" val="215734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0057" y="499533"/>
            <a:ext cx="4572000" cy="1658198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Бокал </a:t>
            </a:r>
            <a:r>
              <a:rPr lang="ru-RU" b="1" dirty="0" err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Харрикейн</a:t>
            </a:r>
            <a:endParaRPr lang="ru-RU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17425" y="2446451"/>
            <a:ext cx="513726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Объём бокала от 400 до 750 мл.</a:t>
            </a:r>
          </a:p>
          <a:p>
            <a:pPr algn="ctr"/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спользуется для подачи коктейлей, преимущественно тропических. </a:t>
            </a:r>
          </a:p>
          <a:p>
            <a:pPr algn="ctr"/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800" b="0" i="0" dirty="0" smtClean="0">
                <a:solidFill>
                  <a:srgbClr val="8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льшую часть ёмкости занимает, как правило, не напиток, а лёд и фрукты.</a:t>
            </a:r>
            <a:endParaRPr lang="ru-RU" sz="2800" dirty="0">
              <a:solidFill>
                <a:srgbClr val="8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www.kitchenonline.ru/sites/default/files/imagecache/photo-big/special/users/474/photo/2019/86/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248" y="764772"/>
            <a:ext cx="5796966" cy="579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493725"/>
      </p:ext>
    </p:extLst>
  </p:cSld>
  <p:clrMapOvr>
    <a:masterClrMapping/>
  </p:clrMapOvr>
</p:sld>
</file>

<file path=ppt/theme/theme1.xml><?xml version="1.0" encoding="utf-8"?>
<a:theme xmlns:a="http://schemas.openxmlformats.org/drawingml/2006/main" name="Метрополи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61</TotalTime>
  <Words>581</Words>
  <Application>Microsoft Office PowerPoint</Application>
  <PresentationFormat>Широкоэкранный</PresentationFormat>
  <Paragraphs>91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 Light</vt:lpstr>
      <vt:lpstr>Times New Roman</vt:lpstr>
      <vt:lpstr>Метрополия</vt:lpstr>
      <vt:lpstr>Виды бокалов и их назначение</vt:lpstr>
      <vt:lpstr>Бокал для воды</vt:lpstr>
      <vt:lpstr>Бокал для  красного вина</vt:lpstr>
      <vt:lpstr>Бокал флюте</vt:lpstr>
      <vt:lpstr>Бокал для  белого вина</vt:lpstr>
      <vt:lpstr>Фужер-блюдце</vt:lpstr>
      <vt:lpstr>Коктейльная рюмка</vt:lpstr>
      <vt:lpstr>Бокал для Маргариты</vt:lpstr>
      <vt:lpstr>Бокал Харрикейн</vt:lpstr>
      <vt:lpstr>Бокал для коньяка</vt:lpstr>
      <vt:lpstr>Бокал для арманьяка</vt:lpstr>
      <vt:lpstr>Мадерная рюмка</vt:lpstr>
      <vt:lpstr>Рюмка для водки</vt:lpstr>
      <vt:lpstr>Стопка</vt:lpstr>
      <vt:lpstr>Стакан Коллинз</vt:lpstr>
      <vt:lpstr>Хайбол</vt:lpstr>
      <vt:lpstr>Стакан олд-фешн</vt:lpstr>
      <vt:lpstr>Стакан латте</vt:lpstr>
      <vt:lpstr>Бокал фраппе</vt:lpstr>
      <vt:lpstr>Пивной стакан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бокалов  и их назначение</dc:title>
  <dc:creator>Админ</dc:creator>
  <cp:lastModifiedBy>Админ</cp:lastModifiedBy>
  <cp:revision>15</cp:revision>
  <dcterms:created xsi:type="dcterms:W3CDTF">2021-02-16T10:06:36Z</dcterms:created>
  <dcterms:modified xsi:type="dcterms:W3CDTF">2021-02-16T11:08:01Z</dcterms:modified>
</cp:coreProperties>
</file>